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4EF1C-0EA7-4425-AE20-80FDBFFDE4B0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A66E45-6699-4772-9636-DF5FD1A203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66E45-6699-4772-9636-DF5FD1A203D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5640-C81D-487A-875F-BC4E700F659F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61DA-4B0B-42BA-B1FC-5F3ED4DE9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5640-C81D-487A-875F-BC4E700F659F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61DA-4B0B-42BA-B1FC-5F3ED4DE9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5640-C81D-487A-875F-BC4E700F659F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61DA-4B0B-42BA-B1FC-5F3ED4DE9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5640-C81D-487A-875F-BC4E700F659F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61DA-4B0B-42BA-B1FC-5F3ED4DE9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5640-C81D-487A-875F-BC4E700F659F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61DA-4B0B-42BA-B1FC-5F3ED4DE9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5640-C81D-487A-875F-BC4E700F659F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61DA-4B0B-42BA-B1FC-5F3ED4DE9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5640-C81D-487A-875F-BC4E700F659F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61DA-4B0B-42BA-B1FC-5F3ED4DE9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5640-C81D-487A-875F-BC4E700F659F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61DA-4B0B-42BA-B1FC-5F3ED4DE9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5640-C81D-487A-875F-BC4E700F659F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61DA-4B0B-42BA-B1FC-5F3ED4DE9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5640-C81D-487A-875F-BC4E700F659F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61DA-4B0B-42BA-B1FC-5F3ED4DE9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5640-C81D-487A-875F-BC4E700F659F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61DA-4B0B-42BA-B1FC-5F3ED4DE9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75640-C81D-487A-875F-BC4E700F659F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061DA-4B0B-42BA-B1FC-5F3ED4DE9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Festivales</a:t>
            </a:r>
            <a:r>
              <a:rPr lang="en-US" dirty="0" smtClean="0"/>
              <a:t> de Peru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Anualmente, hay 3000 celebraciones típico en </a:t>
            </a:r>
            <a:r>
              <a:rPr lang="es-MX" dirty="0" smtClean="0"/>
              <a:t>Perú</a:t>
            </a:r>
            <a:endParaRPr lang="en-US" dirty="0" smtClean="0"/>
          </a:p>
          <a:p>
            <a:r>
              <a:rPr lang="es-MX" dirty="0" smtClean="0"/>
              <a:t>Muchas </a:t>
            </a:r>
            <a:r>
              <a:rPr lang="es-MX" dirty="0"/>
              <a:t>son para santos o figuras </a:t>
            </a:r>
            <a:r>
              <a:rPr lang="es-MX" dirty="0" smtClean="0"/>
              <a:t>religiosas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duración</a:t>
            </a:r>
            <a:r>
              <a:rPr lang="en-US" dirty="0" smtClean="0"/>
              <a:t> de </a:t>
            </a:r>
            <a:r>
              <a:rPr lang="en-US" dirty="0" err="1" smtClean="0"/>
              <a:t>algunas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mes</a:t>
            </a:r>
            <a:r>
              <a:rPr lang="en-US" dirty="0" smtClean="0"/>
              <a:t> </a:t>
            </a:r>
            <a:r>
              <a:rPr lang="en-US" dirty="0" err="1" smtClean="0"/>
              <a:t>entero</a:t>
            </a:r>
            <a:endParaRPr lang="en-US" dirty="0"/>
          </a:p>
          <a:p>
            <a:r>
              <a:rPr lang="es-MX" dirty="0"/>
              <a:t>Las celebraciones representan la cultura, </a:t>
            </a:r>
            <a:r>
              <a:rPr lang="es-MX" dirty="0" smtClean="0"/>
              <a:t>la sociedad, la </a:t>
            </a:r>
            <a:r>
              <a:rPr lang="es-MX" dirty="0"/>
              <a:t>religión, y las tradiciones de los peruanos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s-MX" dirty="0"/>
              <a:t>Inti </a:t>
            </a:r>
            <a:r>
              <a:rPr lang="es-MX" dirty="0" err="1" smtClean="0"/>
              <a:t>Raymi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7772400" cy="2362200"/>
          </a:xfrm>
        </p:spPr>
        <p:txBody>
          <a:bodyPr>
            <a:normAutofit fontScale="85000" lnSpcReduction="20000"/>
          </a:bodyPr>
          <a:lstStyle/>
          <a:p>
            <a:r>
              <a:rPr lang="es-MX" dirty="0"/>
              <a:t>Uno de las celebraciones mas grande, con mucho espectadores</a:t>
            </a:r>
            <a:endParaRPr lang="en-US" dirty="0"/>
          </a:p>
          <a:p>
            <a:r>
              <a:rPr lang="es-MX" dirty="0"/>
              <a:t>Ceremonia para el </a:t>
            </a:r>
            <a:r>
              <a:rPr lang="es-MX" dirty="0" smtClean="0"/>
              <a:t>dios </a:t>
            </a:r>
            <a:r>
              <a:rPr lang="es-MX" dirty="0"/>
              <a:t>del sol, quien es muy importante en cultura Inca</a:t>
            </a:r>
            <a:endParaRPr lang="en-US" dirty="0"/>
          </a:p>
          <a:p>
            <a:r>
              <a:rPr lang="es-MX" dirty="0"/>
              <a:t>Empieza a </a:t>
            </a:r>
            <a:r>
              <a:rPr lang="es-MX" dirty="0" err="1"/>
              <a:t>Koricancha</a:t>
            </a:r>
            <a:r>
              <a:rPr lang="es-MX" dirty="0"/>
              <a:t> (el templo de sol en </a:t>
            </a:r>
            <a:r>
              <a:rPr lang="es-MX" dirty="0" smtClean="0"/>
              <a:t>Cusco), y </a:t>
            </a:r>
            <a:r>
              <a:rPr lang="es-MX" dirty="0"/>
              <a:t>a la tarde, las personas caminan </a:t>
            </a:r>
            <a:r>
              <a:rPr lang="es-MX" dirty="0" smtClean="0"/>
              <a:t>hacía </a:t>
            </a:r>
            <a:r>
              <a:rPr lang="es-MX" dirty="0" err="1"/>
              <a:t>Sacsahuaman</a:t>
            </a:r>
            <a:endParaRPr lang="en-US" dirty="0"/>
          </a:p>
          <a:p>
            <a:r>
              <a:rPr lang="es-MX" dirty="0" smtClean="0"/>
              <a:t>Hace </a:t>
            </a:r>
            <a:r>
              <a:rPr lang="es-MX" dirty="0"/>
              <a:t>sacrificios con dos llamas</a:t>
            </a:r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428999"/>
            <a:ext cx="2438400" cy="3255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429000"/>
            <a:ext cx="2438400" cy="3255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Fiesta de </a:t>
            </a:r>
            <a:r>
              <a:rPr lang="en-US" dirty="0" err="1" smtClean="0"/>
              <a:t>Todos</a:t>
            </a:r>
            <a:r>
              <a:rPr lang="en-US" dirty="0" smtClean="0"/>
              <a:t> Los Santos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 dirty="0"/>
              <a:t>Para la respecta, memoria, y celebración de los muertos</a:t>
            </a:r>
            <a:endParaRPr lang="en-US" dirty="0"/>
          </a:p>
          <a:p>
            <a:r>
              <a:rPr lang="es-MX" dirty="0"/>
              <a:t>Peruanas asisten a misa (servicio de iglesia) y luego van al cementerio trayendo flores y comida para compartir con las </a:t>
            </a:r>
            <a:r>
              <a:rPr lang="es-MX" dirty="0" smtClean="0"/>
              <a:t>almas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3810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038600"/>
            <a:ext cx="3810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err="1" smtClean="0"/>
              <a:t>Virgen</a:t>
            </a:r>
            <a:r>
              <a:rPr lang="en-US" dirty="0" smtClean="0"/>
              <a:t> del Carmen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8458200" cy="2895600"/>
          </a:xfrm>
        </p:spPr>
        <p:txBody>
          <a:bodyPr>
            <a:normAutofit/>
          </a:bodyPr>
          <a:lstStyle/>
          <a:p>
            <a:r>
              <a:rPr lang="es-MX" sz="2500" dirty="0"/>
              <a:t>Mamacha Carmen es </a:t>
            </a:r>
            <a:r>
              <a:rPr lang="es-MX" sz="2500" dirty="0" smtClean="0"/>
              <a:t>la santa </a:t>
            </a:r>
            <a:r>
              <a:rPr lang="es-MX" sz="2500" dirty="0"/>
              <a:t>más importante de los mestizos </a:t>
            </a:r>
            <a:endParaRPr lang="en-US" sz="2500" dirty="0"/>
          </a:p>
          <a:p>
            <a:r>
              <a:rPr lang="es-MX" sz="2500" dirty="0" err="1" smtClean="0"/>
              <a:t>Est</a:t>
            </a:r>
            <a:r>
              <a:rPr lang="en-US" sz="2500" dirty="0" smtClean="0"/>
              <a:t>á</a:t>
            </a:r>
            <a:r>
              <a:rPr lang="es-MX" sz="2500" dirty="0" smtClean="0"/>
              <a:t> </a:t>
            </a:r>
            <a:r>
              <a:rPr lang="es-MX" sz="2500" dirty="0"/>
              <a:t>celebrado en </a:t>
            </a:r>
            <a:r>
              <a:rPr lang="es-MX" sz="2500" dirty="0" smtClean="0"/>
              <a:t>el </a:t>
            </a:r>
            <a:r>
              <a:rPr lang="es-MX" sz="2500" dirty="0"/>
              <a:t>pueblo de </a:t>
            </a:r>
            <a:r>
              <a:rPr lang="es-MX" sz="2500" dirty="0" err="1"/>
              <a:t>Paucartambo</a:t>
            </a:r>
            <a:endParaRPr lang="en-US" sz="2500" dirty="0"/>
          </a:p>
          <a:p>
            <a:r>
              <a:rPr lang="es-MX" sz="2500" dirty="0"/>
              <a:t>Millares de personas tienen </a:t>
            </a:r>
            <a:r>
              <a:rPr lang="es-MX" sz="2500" dirty="0" smtClean="0"/>
              <a:t>festivales en su honor</a:t>
            </a:r>
            <a:endParaRPr lang="en-US" sz="2500" dirty="0"/>
          </a:p>
          <a:p>
            <a:r>
              <a:rPr lang="es-MX" sz="2500" dirty="0"/>
              <a:t>Hay </a:t>
            </a:r>
            <a:r>
              <a:rPr lang="es-MX" sz="2500" dirty="0" smtClean="0"/>
              <a:t>músicos quienes </a:t>
            </a:r>
            <a:r>
              <a:rPr lang="es-MX" sz="2500" dirty="0"/>
              <a:t>cantan en quechua y grupos de </a:t>
            </a:r>
            <a:r>
              <a:rPr lang="es-MX" sz="2500" dirty="0" smtClean="0"/>
              <a:t>bailarinas </a:t>
            </a:r>
            <a:r>
              <a:rPr lang="es-MX" sz="2500" dirty="0"/>
              <a:t>en costumbres en las calles en el centro del </a:t>
            </a:r>
            <a:r>
              <a:rPr lang="es-MX" sz="2500" dirty="0" smtClean="0"/>
              <a:t>pueblo</a:t>
            </a:r>
            <a:endParaRPr lang="en-US" sz="25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733800"/>
            <a:ext cx="2133600" cy="291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657600"/>
            <a:ext cx="2209800" cy="301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4038600"/>
            <a:ext cx="3048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185</Words>
  <Application>Microsoft Office PowerPoint</Application>
  <PresentationFormat>On-screen Show (4:3)</PresentationFormat>
  <Paragraphs>19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Festivales de Peru</vt:lpstr>
      <vt:lpstr>Inti Raymi</vt:lpstr>
      <vt:lpstr>Fiesta de Todos Los Santos</vt:lpstr>
      <vt:lpstr>Virgen del Carmen</vt:lpstr>
    </vt:vector>
  </TitlesOfParts>
  <Company>MICDS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Festivales de Peru</dc:title>
  <dc:creator>kkoeneman</dc:creator>
  <cp:lastModifiedBy>kkoeneman</cp:lastModifiedBy>
  <cp:revision>23</cp:revision>
  <dcterms:created xsi:type="dcterms:W3CDTF">2011-01-25T13:59:51Z</dcterms:created>
  <dcterms:modified xsi:type="dcterms:W3CDTF">2011-01-28T03:49:28Z</dcterms:modified>
</cp:coreProperties>
</file>